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0542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810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1116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675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237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127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99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5506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940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01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352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AC489-EA1B-4F84-BC7E-50B65CCF1F62}" type="datetimeFigureOut">
              <a:rPr lang="zh-CN" altLang="en-US" smtClean="0"/>
              <a:t>2022/7/7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B0CE4-A9F1-46F1-A333-7AE8657BE7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464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无花果</a:t>
            </a:r>
            <a:r>
              <a:rPr lang="en-US" altLang="zh-CN" dirty="0" smtClean="0"/>
              <a:t>~~~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8360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文档结构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7007" y="2240921"/>
            <a:ext cx="3977985" cy="352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854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414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38100"/>
            <a:ext cx="12259733" cy="689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05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240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334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</Words>
  <Application>Microsoft Office PowerPoint</Application>
  <PresentationFormat>宽屏</PresentationFormat>
  <Paragraphs>2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无花果~~~</vt:lpstr>
      <vt:lpstr>文档结构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无花果~~~</dc:title>
  <dc:creator>柯炜松</dc:creator>
  <cp:lastModifiedBy>柯炜松</cp:lastModifiedBy>
  <cp:revision>1</cp:revision>
  <dcterms:created xsi:type="dcterms:W3CDTF">2022-07-07T03:28:38Z</dcterms:created>
  <dcterms:modified xsi:type="dcterms:W3CDTF">2022-07-07T03:35:56Z</dcterms:modified>
</cp:coreProperties>
</file>

<file path=docProps/thumbnail.jpeg>
</file>